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70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-266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081-C9BA-4A84-9E5F-ADE20B3F8736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432048" cy="54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5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B081-C9BA-4A84-9E5F-ADE20B3F8736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Комитет по управлению муниципальным имуществом Администрации Ярославского муниципального  района Ярославской области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15370" cy="11450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на право заключения договора аренды земельного участка, расположенного  по адресу: Российская Федерация, Ярославская область, Ярославский муниципальный район, Заволжское сельское поселение,                      д.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земельный участок 16б.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99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357430"/>
            <a:ext cx="6929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929618" cy="506732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подготовке и организации аукциона проведены в соответствии   со статьей 39.11. Земельного кодекса Российской Федерации, на основании заявления гражданина о предварительном согласовании предоставления земельного участка  в собственность для индивидуального жилищного строительства, поступившего в адрес Администрации Заволжского сельского поселения Ярославского муниципального района 01.09.2015г., а так же дополнительного заявления гражданина  о предоставлении данного участка для ведения личного подсобного хозяйства в аренду с аукциона, поступившего в адрес КУМИ Администрации Ярославского муниципального района от 04.02.2021г. С учетом наличия заявлений иных граждан о намерении участвовать в аукционе на право заключения договора аренды земельного участка принято решение о предоставлении данного земельного участка в аренду для ведения личного подсобного хозяйства по результатам аукциона.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 формировании данного земельного участка соблюдены требования земельного и градостроительного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929618" cy="535785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образован из земель, государственная собственность на которые                         не разграничена.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Федерация, Ярославская область, Ярославский муниципальный район, Заволжское сельское поселение, д.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земельный участок 16б.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–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2500 кв.м.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76:17:083101:136.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земли населенных пунктов.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Разрешенное использование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ведения личного подсобного хозяйства.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Ограничения использования земельного участка: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отсутствуют.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Обременения: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не обременен правами третьих лиц, в залоге, в споре и под арестом не состоит.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землепользования и застройки Заволжского сельского поселения Ярославского муниципального района земельный участок расположен в зоне Ж5 - «Зона ведения личного подсобного хозяйства и садоводства в границах населенных пунктов».  Разрешенное использование объекта капитального строительства на земельном участке – индивидуальный жилой дом. Максимальное количество этажей – 3, высота здания - не более 10 метров. Процент застройки – 30 %. Минимальные отступы от границ земельных участков со стороны улиц – 5 метров, со стороны проездов – 3 метра, со стороны смежных земельных участков -  3 метра, со стороны рекреационных территорий – 10 метров, со стороны лесничеств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метров.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земельного участка и технические условия подключения к сетям инженерно-технического обеспечения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572428" cy="492922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Земельный участок находится в границах населенного пункта д.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Коробово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Организованный подъезд к участку возможен при его обустройстве. Участок не обработан, не огорожен, заросший травой, кустарником, рельеф участка неровный. Расположен в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подзоне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в радиусе 32 км  КТА аэродрома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Туношна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приаэродромная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территория  Аэропортового комплекса «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Туношна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г. Ярославль). Расположен вне зон охраны объектов культурного наследия. В границах земельного участка отсутствуют объекты культурного наследия, включенные в единый государственный реестр объектов культурного наследия (памятников истории и культуры) народов Российской Федерации.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Имеется возможность присоединения к электрическим сетям филиала ПАО «МРСК Центра» - «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Ярэнерго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объектов строительства с максимальной мощностью не превышающей 15 кВт по третьей категории надежности от ближайших ВЛ                  0,4 кВ.  Размер платы за технологическое присоединение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 определяется на основании приказа Департамента энергетики                     и регулирования тарифов Ярославской области, формирующийся на основании ставок, действующих на дату выдачи договора технологического присоединения.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Возможность подключения к инженерным сетям (водопровод, канализация, тепловые и газораспределительные сети) отсутствует. </a:t>
            </a: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аукциона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2815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Аукцион проводится в соответствии с требованиями Земельного кодекса Российской Федерации и является открытым по форме подачи предложений                о размере ежегодной арендной платы за  земельный участок.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аренды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размер годовой арендной платы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76 197 рублей 60 копеек.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аукциона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2 000 рублей;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задатка для участия в аукционе – 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38 098 рублей.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проводится путем повышения начальной цены на «шаг аукциона».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результатам аукциона определяется победитель, предложивший в ходе торгов наибольший размер ежегодной арендной платы за земельный участок.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итогам аукциона составляется протокол, который является основанием для заключения договора аренды земельного участка, предоставленного по результатам аукциона.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360" t="20847" r="26562" b="4861"/>
          <a:stretch>
            <a:fillRect/>
          </a:stretch>
        </p:blipFill>
        <p:spPr bwMode="auto">
          <a:xfrm>
            <a:off x="428596" y="857232"/>
            <a:ext cx="832490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земельного участка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492" t="23438" r="9956" b="12109"/>
          <a:stretch>
            <a:fillRect/>
          </a:stretch>
        </p:blipFill>
        <p:spPr bwMode="auto">
          <a:xfrm>
            <a:off x="1071538" y="1357298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001056" cy="18573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  к земельному участку осуществляется при съезде с автомобильной дороги общего пользования регионального значения «Игнатово -  Шебунино»,                                                                           далее  по земельному участку общего 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785918" y="2571744"/>
            <a:ext cx="3857652" cy="23574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98" t="24414" r="29722" b="12109"/>
          <a:stretch>
            <a:fillRect/>
          </a:stretch>
        </p:blipFill>
        <p:spPr bwMode="auto">
          <a:xfrm>
            <a:off x="785786" y="2428868"/>
            <a:ext cx="7715304" cy="39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2143108" y="571480"/>
            <a:ext cx="2000264" cy="357190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214818"/>
            <a:ext cx="1857388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4500594" cy="615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_Телегино_1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8086EB7-B42A-4403-A76D-0355E2DC0650}" vid="{C2221577-589E-4EC7-AD03-4B9A9A56C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Презентация_Телегино_132</Template>
  <TotalTime>361</TotalTime>
  <Words>705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Презентация_Телегино_132</vt:lpstr>
      <vt:lpstr>Комитет по управлению муниципальным имуществом Администрации Ярославского муниципального  района Ярославской области </vt:lpstr>
      <vt:lpstr>Слайд 2</vt:lpstr>
      <vt:lpstr>Информация о характеристиках земельного участка</vt:lpstr>
      <vt:lpstr>Описание земельного участка и технические условия подключения к сетям инженерно-технического обеспечения</vt:lpstr>
      <vt:lpstr>Условия проведения аукциона</vt:lpstr>
      <vt:lpstr>Слайд 6</vt:lpstr>
      <vt:lpstr>Слайд 7</vt:lpstr>
      <vt:lpstr>   Схематичное обозначение доступа          к земельному участку по существующим дорогам доступ  к земельному участку осуществляется при съезде с автомобильной дороги общего пользования регионального значения «Игнатово -  Шебунино»,                                                                           далее  по земельному участку общего пользования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управлению муниципальным имуществом Администрации Ярославского муниципального  района Ярославской области</dc:title>
  <dc:creator>nazarovays</dc:creator>
  <cp:lastModifiedBy>nazarovays</cp:lastModifiedBy>
  <cp:revision>27</cp:revision>
  <dcterms:created xsi:type="dcterms:W3CDTF">2020-08-03T06:51:31Z</dcterms:created>
  <dcterms:modified xsi:type="dcterms:W3CDTF">2021-05-25T13:25:34Z</dcterms:modified>
</cp:coreProperties>
</file>